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0.28378378378378377</c:v>
                </c:pt>
                <c:pt idx="1">
                  <c:v>0.71621621621621623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7.3772702676894601</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0.20183885500670939</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0.495218410210847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0.13806319025348568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1.4413600427074105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0.13806319025348568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0.495218410210847</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0.19893554989093509</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8.6368357049703679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0.41833858686676884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0.21848382712851144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2.2809400378380502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0.21848382712851055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0.58490253220332811</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6.1177048304085524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6.8096521582461218</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4.2987893935695354E-2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0.10177985328329342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1.0625671723637264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0.10177985328329342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3.3170740623348571E-2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7.1996957841296316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0.18540118597193622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0.10882494462922132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1.1361169226237369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0.10882494462922221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5.2953571880212991E-2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6.6723710933680618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3.0037208285312644E-2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0.29026411209850078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8.0923464285894475E-2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0.8448294416853237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8.0923464285894475E-2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0.13146745902258239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7.6178291600014374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7.2343590380548939E-2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1.1075851658869995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0.10609198045518298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0.10355188676521632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7.6477964922515094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7.3405552668146523E-2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9.2394812143540506E-2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0.96458867952165939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9.2394812143540506E-2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0.30934167597690276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4.9105682614799733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6.6189023113224303</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0.31428571428571428</c:v>
                </c:pt>
                <c:pt idx="1">
                  <c:v>0.1918367346938776</c:v>
                </c:pt>
                <c:pt idx="2">
                  <c:v>0.28163265306122454</c:v>
                </c:pt>
                <c:pt idx="3">
                  <c:v>0.21224489795918369</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0.10114543692441114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0.58180487553859717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0.16220284942090757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1.6933746463437185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0.16220284942090757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0.10597876165457532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6.4348238257003176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0.56766961688839679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0.1632787156877864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1.7046065369405401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0.16327871568778729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0.19019352657987287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6.8029807969445431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6.9699628897117432</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0.27321950533001882</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8.6979528960442032E-2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0.90805389435745809</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8.6979528960442032E-2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0.31198659087620673</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4.8819294672310498E-2</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6.0379726068959316</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0.18295788863395224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0.10507858204656184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1.0970054308334483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0.10507858204656184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0.35111071290857776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7.0506386293994447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0.24985204139067463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0.10182396866185428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1.0630277306327951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0.10182396866185428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0.24440754290307787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7.014604228157916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0.14511621046534007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8.4679001372593987E-2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0.88403671399111872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8.4679001372593987E-2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0.17695839888310072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7.7766360943936812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0.20664291404489177</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0.14371221356784236</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1.500335041551681</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0.14371221356784236</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0.14130165508999948</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6.0856069352617297</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7.5307351061814742E-2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0.12060948008427719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1.2591457943715163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0.12060948008427719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0.43261375370242305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0.13809226274417252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6.0949285651194884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0.40408163265306124</c:v>
                </c:pt>
                <c:pt idx="1">
                  <c:v>0.58775510204081638</c:v>
                </c:pt>
                <c:pt idx="2">
                  <c:v>0</c:v>
                </c:pt>
                <c:pt idx="3">
                  <c:v>8.1632653061224497E-3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0.13955840624830262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9.2545501800756824E-2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0.96616185808111954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9.2545501800755936E-2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0.33195116084012088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3.8286932478925451E-2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7.6629309294945136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3.4156022017595156E-2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9.5033848781731045E-2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0.99213984616168904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9.5033848781731933E-2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0.34087660457142555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0.20044090986440821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7.9563084021157797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0.34745830590545346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0.11412813589131243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1.1914814840972108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0.11412813589131332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0.10947521021647688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8.7677219262886368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8.4871420535674282</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0.22491266010222599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0.10004126718993067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1.0444165811657449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0.10004126718993156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5.0753366886226559E-2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8.4871420535674282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5.1900274209644532</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0.35370448950977007</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0.17228848747343006</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1.7986672711731582</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0.17228848747342962</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0.61798101802206595</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0.17597465246044219</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4.2740558392372812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0.16977438711901716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0.14717526192639863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1.5364887731931383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0.14717526192639951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0.44733739937736061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6.1059990026916244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6.9753406962684101</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0.11512920818676786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0.4818771330881173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0.13434374193807397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1.402529532033947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0.13434374193807397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0.48187713308811819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0.42715005230280223</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5.4415502139799852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0.88979591836734695</c:v>
                </c:pt>
                <c:pt idx="1">
                  <c:v>3.6734693877551031E-2</c:v>
                </c:pt>
                <c:pt idx="2">
                  <c:v>2.4489795918367353E-2</c:v>
                </c:pt>
                <c:pt idx="3">
                  <c:v>2.4489795918367353E-2</c:v>
                </c:pt>
                <c:pt idx="4">
                  <c:v>4.0816326530612249E-3</c:v>
                </c:pt>
                <c:pt idx="5">
                  <c:v>2.0408163265306117E-2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0.23706146910714931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0.11989809414885855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1.2517190265243316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0.11989809414886032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0.32582527401988415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8.5091311785568351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3.8936683354942461</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1.16335730308603</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0.11470098905841475</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0.411420606367495</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0.43124942989359694</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1.776650336557603</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5.6414394736836959E-2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0.11388897605088588</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1.1889846894253069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0.1138889760508861</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0.40850799953926931</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0.15961242322823699</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2.7320592838112829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0.25247559575865797</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0.10020405453731795</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1.046116057887601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0.10020405453731707</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0.35942159886022296</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8.7142150599282875E-2</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1.719986140488718</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0.23703319122419186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0.10922579785696529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1.1403017732301852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0.10922579785696573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0.39178166077016296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0.11733613104659124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4.8217035385060614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6.565331342706493E-2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0.13658424239370781</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1.4259200376892829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0.13658424239370781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0.48719709115086207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5.8215848966698953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0.16645976134188523</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0.12795874542779018</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1.3358710778445833</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0.12795874542779018</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0.22525646685748235</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6.490025816931916</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5.9229381656946716</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8.8371598479475733E-2</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0.51587583286576733</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0.1438223252439208</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1.501484591767376</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0.1438223252439208</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0.45413689997380935</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6.2612384492913344</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0.3807531380753138</c:v>
                </c:pt>
                <c:pt idx="1">
                  <c:v>1.6736401673640169E-2</c:v>
                </c:pt>
                <c:pt idx="2">
                  <c:v>0.53974895397489542</c:v>
                </c:pt>
                <c:pt idx="3">
                  <c:v>0</c:v>
                </c:pt>
                <c:pt idx="4">
                  <c:v>0</c:v>
                </c:pt>
                <c:pt idx="5">
                  <c:v>2.5104602510460251E-2</c:v>
                </c:pt>
                <c:pt idx="6">
                  <c:v>0</c:v>
                </c:pt>
                <c:pt idx="7">
                  <c:v>1.6736401673640169E-2</c:v>
                </c:pt>
                <c:pt idx="8">
                  <c:v>2.0920502092050208E-2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1.9027683808197082E-2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0.12491885765459587</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1.3041350824460021</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0.12491885765459632</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0.33113453644327517</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5.5846378820980096</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8.3240252306886102</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0.19496096648581851</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0.23696523041465678</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6.606413456290916E-2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0.68970015570547893</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6.606413456290916E-2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0.14861323542295857</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8.2409427616362301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4.3558633808352454E-2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0.29062675005203076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8.1024565036067031E-2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0.84588491911792829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8.1024565036065255E-2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0.16704175564457557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8.4071076997409904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0.20012129053003314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9.5377211441613596E-2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0.99572450342770846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9.5377211441612708E-2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0.34210821098469246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2.3136518272646178E-2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7.6304316025267998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2.9102956245865652</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0.13901990720231105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1.736814832307676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0.16636384353874289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0.33359347021255648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2.9102956245865652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6.0797793283331556</c:v>
                </c:pt>
                <c:pt idx="1">
                  <c:v>6.1177048304085524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6.8275756853404319</c:v>
                </c:pt>
                <c:pt idx="1">
                  <c:v>8.6368357049703679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3</c:v>
                </c:pt>
                <c:pt idx="1">
                  <c:v>8</c:v>
                </c:pt>
                <c:pt idx="2">
                  <c:v>2</c:v>
                </c:pt>
                <c:pt idx="3">
                  <c:v>22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6.8220491730214103</c:v>
                </c:pt>
                <c:pt idx="1">
                  <c:v>7.6477964922515094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6.0205737634277678</c:v>
                </c:pt>
                <c:pt idx="1">
                  <c:v>6.6723710933680618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6.4175270239041451</c:v>
                </c:pt>
                <c:pt idx="1">
                  <c:v>7.1996957841296316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4.8281443415492014</c:v>
                </c:pt>
                <c:pt idx="1">
                  <c:v>4.9105682614799733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6.5359465817213058</c:v>
                </c:pt>
                <c:pt idx="1">
                  <c:v>6.8029807969445431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5.8794285989191462</c:v>
                </c:pt>
                <c:pt idx="1">
                  <c:v>6.4348238257003176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6.2104051973061081</c:v>
                </c:pt>
                <c:pt idx="1">
                  <c:v>7.0506386293994447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5.4584362152980157</c:v>
                </c:pt>
                <c:pt idx="1">
                  <c:v>6.0379726068959316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7.8960669179520027</c:v>
                </c:pt>
                <c:pt idx="1">
                  <c:v>7.9563084021157797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7.6979006269979839</c:v>
                </c:pt>
                <c:pt idx="1">
                  <c:v>7.6629309294945136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9</c:v>
                </c:pt>
                <c:pt idx="1">
                  <c:v>22</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6.3486159631555203</c:v>
                </c:pt>
                <c:pt idx="1">
                  <c:v>6.0949285651194884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6.0154580088241891</c:v>
                </c:pt>
                <c:pt idx="1">
                  <c:v>6.0856069352617297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8.1865554145926467</c:v>
                </c:pt>
                <c:pt idx="1">
                  <c:v>8.7677219262886368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5.4230185628535077</c:v>
                </c:pt>
                <c:pt idx="1">
                  <c:v>6.1059990026916244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4.477815538991301</c:v>
                </c:pt>
                <c:pt idx="1">
                  <c:v>4.2740558392372812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8.4210360889338336</c:v>
                </c:pt>
                <c:pt idx="1">
                  <c:v>8.5091311785568351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5.5797161900117223</c:v>
                </c:pt>
                <c:pt idx="1">
                  <c:v>5.4415502139799852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4.0383907431297779</c:v>
                </c:pt>
                <c:pt idx="1">
                  <c:v>4.8217035385060614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2.006922805415909</c:v>
                </c:pt>
                <c:pt idx="1">
                  <c:v>1.719986140488718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2.3138072754240642</c:v>
                </c:pt>
                <c:pt idx="1">
                  <c:v>2.7320592838112829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1.719986140488718</c:v>
                </c:pt>
                <c:pt idx="1">
                  <c:v>5.4415502139799852</c:v>
                </c:pt>
                <c:pt idx="2">
                  <c:v>6.1177048304085524</c:v>
                </c:pt>
                <c:pt idx="3">
                  <c:v>4.2740558392372812</c:v>
                </c:pt>
                <c:pt idx="4">
                  <c:v>8.4871420535674282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2.166042399085196</c:v>
                </c:pt>
                <c:pt idx="1">
                  <c:v>5.8741745222869772</c:v>
                </c:pt>
                <c:pt idx="2">
                  <c:v>6.1382278754366961</c:v>
                </c:pt>
                <c:pt idx="3">
                  <c:v>4.269855114164316</c:v>
                </c:pt>
                <c:pt idx="4">
                  <c:v>8.4670156143273303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1.5606955804589611</c:v>
                </c:pt>
                <c:pt idx="1">
                  <c:v>1.776650336557603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4.7369153520655267</c:v>
                </c:pt>
                <c:pt idx="1">
                  <c:v>5.8215848966698953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5.346300179170612</c:v>
                </c:pt>
                <c:pt idx="1">
                  <c:v>6.490025816931916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3.737949111652219</c:v>
                </c:pt>
                <c:pt idx="1">
                  <c:v>5.5846378820980096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4.9570131699011766</c:v>
                </c:pt>
                <c:pt idx="1">
                  <c:v>6.2612384492913344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8.110113888530222</c:v>
                </c:pt>
                <c:pt idx="1">
                  <c:v>8.4071076997409904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8.162469654096224</c:v>
                </c:pt>
                <c:pt idx="1">
                  <c:v>8.2409427616362301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6.8871150899521218</c:v>
                </c:pt>
                <c:pt idx="1">
                  <c:v>7.6304316025267998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1.728372961839759</c:v>
                </c:pt>
                <c:pt idx="1">
                  <c:v>2.9102956245865652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8.6368357049703679</c:v>
                </c:pt>
                <c:pt idx="1">
                  <c:v>5.8215848966698953</c:v>
                </c:pt>
                <c:pt idx="2">
                  <c:v>5.5846378820980096</c:v>
                </c:pt>
                <c:pt idx="3">
                  <c:v>7.0506386293994447</c:v>
                </c:pt>
                <c:pt idx="4">
                  <c:v>7.6304316025267998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7.0839385332613949</c:v>
                </c:pt>
                <c:pt idx="1">
                  <c:v>4.5936550566706504</c:v>
                </c:pt>
                <c:pt idx="2">
                  <c:v>4.4765169467771369</c:v>
                </c:pt>
                <c:pt idx="3">
                  <c:v>6.045946619027581</c:v>
                </c:pt>
                <c:pt idx="4">
                  <c:v>6.6719474101139937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2193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RXE | Rotherham Doncaster and South Humber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24662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RXE | Rotherham Doncaster and South Humber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19052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RXE | Rotherham Doncaster and South Humber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Rotherham Doncaster and South Humber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04612207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78201359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96360198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Has your NHS mental health team asked if you need support to access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Q18. Has your NHS mental health team supported you to make decisions about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Overall, in the last 12 months, how was your experience of using the NHS mental health services?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22107859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Rotherham Doncaster and South Humber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support with physical health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in accessing care: </a:t>
            </a:r>
            <a:r>
              <a:rPr lang="en-GB" sz="1200" b="0">
                <a:solidFill>
                  <a:prstClr val="black"/>
                </a:solidFill>
                <a:latin typeface="Arial"/>
              </a:rPr>
              <a:t>NHS mental health team asked if service users needed support to access their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Involvement in care: </a:t>
            </a:r>
            <a:r>
              <a:rPr lang="en-GB" sz="1200" b="0">
                <a:solidFill>
                  <a:prstClr val="black"/>
                </a:solidFill>
                <a:latin typeface="Arial"/>
              </a:rPr>
              <a:t>staff supported service users to make decisions about their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Overall experience: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overall experience of NHS mental health services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 </a:t>
            </a:r>
            <a:r>
              <a:rPr kumimoji="0" lang="en-GB" sz="1200" b="0" i="0" u="none" strike="noStrike" kern="1200" cap="none" spc="0" normalizeH="0" baseline="0" noProof="0">
                <a:ln>
                  <a:noFill/>
                </a:ln>
                <a:solidFill>
                  <a:prstClr val="black"/>
                </a:solidFill>
                <a:effectLst/>
                <a:uLnTx/>
                <a:uFillTx/>
                <a:latin typeface="Arial"/>
                <a:ea typeface="+mj-ea"/>
                <a:cs typeface="+mj-cs"/>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 </a:t>
            </a:r>
            <a:r>
              <a:rPr lang="en-GB" sz="1200" b="0" noProof="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lang="en-GB" sz="1200" b="0">
                <a:solidFill>
                  <a:prstClr val="black"/>
                </a:solidFill>
                <a:latin typeface="Arial"/>
              </a:rPr>
              <a:t>NHS mental health team provided support to family/carer when service users had a crisis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Psychological therapies: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having enough privacy to talk comfortably during therapies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6017231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0138532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003747767"/>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836079502"/>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42981442"/>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42107246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6340006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850413026"/>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737358622"/>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009936625"/>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11859799"/>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603882505"/>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2334084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1462126661"/>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09840065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969986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447575041"/>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906040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72137376"/>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12292766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408288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626701178"/>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157768791"/>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287195815"/>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012455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2681618541"/>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41127559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25439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39749148"/>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992120415"/>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579503252"/>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36096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09707470"/>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42631420"/>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82388754"/>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62475258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13056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831879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10735778"/>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02643386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336917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425542160"/>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244310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44951782"/>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441641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239517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506234620"/>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8856669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219496356"/>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4927317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086170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666435734"/>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223639488"/>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172387039"/>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000830127"/>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033765799"/>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719386145"/>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764156705"/>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3368522497"/>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3172915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20515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638539911"/>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8490731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882623984"/>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1392961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895600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003119289"/>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220254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685436360"/>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0686995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202751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42291743"/>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09587783"/>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5478882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696106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939203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8884147"/>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955556418"/>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2192354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288372389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255261809"/>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13915323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35080800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86511619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419088131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31316618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12891058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247014746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65493438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24678414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36235654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12222653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267690030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8826766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25983653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201041355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323261084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32468614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5774346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415751367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14320478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19406350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29726898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393198816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304397023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42144335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8695880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41279231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32931706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393323876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27127886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17533967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24149364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193489108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9413082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513185690"/>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35587189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47768405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443934797"/>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16814766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27125905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186697955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1444914726"/>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34546596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29959616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32907399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753973173"/>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557736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25360541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52021563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36091262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22658273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27506275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2427142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424488391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2495077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16992536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2837598374"/>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34603077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36000354"/>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Was the support offered appropriate for your mental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Do you feel in control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Overall, in the last 12 months, how was your experience of using the NHS mental health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9941597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Did your NHS mental health team consider how areas of your life impact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Q32. In the last 12 months, has your NHS mental health team supported you with your physical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Has your NHS mental health team asked if you need support to access your care and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Do you feel the support provided meets your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986490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951236957"/>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934780230"/>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931747717"/>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59793615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4198109602"/>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14358685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20901705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24267</TotalTime>
  <Words>9215</Words>
  <Application>Microsoft Office PowerPoint</Application>
  <PresentationFormat>Widescreen</PresentationFormat>
  <Paragraphs>1085</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Rotherham Doncaster and South Humber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2025-03-06T12:13:15Z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